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60" r:id="rId3"/>
    <p:sldId id="259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3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08B8-0309-F948-9066-EDD6F6451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33152-D64A-4D4A-9763-A4CC9C1EC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64D41-09F4-4548-A22F-FAEEE436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35A13-496E-124B-84B9-89552D31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F9B8A-F0FE-5D48-9E88-2ACEB7CD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5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A4E2-79D6-F247-B962-727D3B41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69B61-EC22-524C-8FFA-9D8F14D3F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C7251-42FA-124A-ADCC-35B81EC3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C2814-2715-4145-AC38-EA351987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965AE-6844-604A-BB2C-79D0EA81E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8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04452-6701-9D4E-A151-C9D9989E4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592FC-7119-894C-8D8D-17DD876B9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31BC6-BB84-2B45-8528-81BB96A94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BC6A1-566A-1F45-BA99-03593DA9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02FDF-8C77-A645-8137-D5520333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4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D17-A2C4-794F-B6E5-9ACBE9B6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9D20A-B84F-FC42-85A5-2128FC8C0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F676D-46E0-EA4A-9E50-E46A91BA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B8A29-899E-CC40-91CB-0CCA7609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1C032-A2B6-BE43-8BF1-B09F1BCA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7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B4F5-270E-F742-A3F7-D74BB84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6D9FC-22C1-CD4A-9D8D-BC9F3031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C410C-C499-4445-BDC0-80E0A70A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65BC-77A3-534D-91EB-5C0FA86F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8409D-86A6-BD4D-A2D1-EEDA4535D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5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CC44-3C04-454A-B49F-7FC346DE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4EE77-19A0-7A4F-989E-57F367EFE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9DE41-2262-9749-A7AC-7FEA1CB63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F8AED-F660-EC43-B39F-967FC84B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3BCA4-BD6C-1F4B-AF6F-63C4A036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B8EF7-E833-214D-8277-684980AD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6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7014-1857-FB4B-AF53-E353379F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3C1F0-E40F-6F45-9A1B-168C16495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5632E-DF39-5B4D-BE97-04D919654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9E20D-2AC6-F449-B255-6F6BE0086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7B473-B6C5-F749-8F01-B7B93D7C5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994A99-D587-9444-B257-5D440F85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65874-D681-FA42-A044-1B802F68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91C04-6676-C04E-9D14-928BD181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AE72-C7E0-D94D-8A04-971BBEFB8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1D1E4-81BC-944F-B035-5C3B6C1A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D77CE-6665-2E4F-91A0-AE71DE02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598C0-C6E3-5842-BFA7-7BC30849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3D339-1971-C14D-94FD-AF11BC8E5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1AB24-3E60-3740-8E5E-CA2E5C890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AC640-5ECC-1C41-8528-9A50AA85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3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6930-37D3-A842-87F2-B505B66D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E01C-17CA-A14E-B5EA-0ADC04A72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17B5F-D243-E64D-BC5D-59CDE9095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659C5-2DF6-384D-AC0A-D78AC176B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FDD61-D157-F541-A7CC-18FB85F5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9B876-3095-FC4A-89CD-5885A64F4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8ADF-8110-094D-908B-B516BEB2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25B73F-93DC-484A-8FBA-C7DF6DBF48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C197C-EF09-2944-A7BF-EE1CB69D9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F6CCD-56BF-384F-B663-5A5F80AF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3C25C-BBB3-5D40-BC46-E3722E8B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736FC-A0E2-AD4B-A11A-CE013FD9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2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BD4B2-21C1-9241-B8FD-6C4C41DA9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59BAA-2527-384A-B028-613C8ACC4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13B4B-A8DA-E240-9E80-B6B852175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A7F9-ACB6-F448-BB30-89AAA661A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D8F35-451A-1748-B135-6A7AB936F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3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6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489858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2841173" y="6582881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407152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407152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2720657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6323710" y="4558740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6648654" y="710126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10154695" y="4360732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7011680" y="699632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1056575" y="1926772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5595255" y="206828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2841173" y="6582881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4095868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D1DE0A-344F-E041-B4C3-407D6DDC725A}"/>
              </a:ext>
            </a:extLst>
          </p:cNvPr>
          <p:cNvSpPr txBox="1"/>
          <p:nvPr/>
        </p:nvSpPr>
        <p:spPr>
          <a:xfrm>
            <a:off x="1143984" y="765683"/>
            <a:ext cx="10205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represents the probability for two neighboring cells to be functionally coupled to synchronize their oscillations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or suppress spontaneous calcium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6738788" y="159989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9125429" y="15566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4095868" y="15668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2061661" y="15668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664366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664366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10362708" y="441736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10276115" y="255965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17" y="643466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2841173" y="6582881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3897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2257726" y="24061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2841173" y="1730829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2737344" y="2775468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2497535" y="519068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2EB2B-BAF4-3841-934C-D02FC3A45899}"/>
              </a:ext>
            </a:extLst>
          </p:cNvPr>
          <p:cNvSpPr txBox="1"/>
          <p:nvPr/>
        </p:nvSpPr>
        <p:spPr>
          <a:xfrm>
            <a:off x="1089499" y="885216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FF14C97-D279-864C-A556-3EFF295EA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997" y="432323"/>
            <a:ext cx="3980504" cy="3675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EC49ED-AE17-F749-AE89-D1A8F4EE8A1F}"/>
              </a:ext>
            </a:extLst>
          </p:cNvPr>
          <p:cNvSpPr txBox="1"/>
          <p:nvPr/>
        </p:nvSpPr>
        <p:spPr>
          <a:xfrm>
            <a:off x="673643" y="680775"/>
            <a:ext cx="4754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Setting up perfusion chamber and measuring flow of a fluorescent dye?</a:t>
            </a:r>
          </a:p>
          <a:p>
            <a:pPr marL="342900" indent="-342900">
              <a:buFontTx/>
              <a:buAutoNum type="arabicPeriod"/>
            </a:pPr>
            <a:endParaRPr lang="en-US"/>
          </a:p>
          <a:p>
            <a:pPr marL="342900" indent="-342900">
              <a:buFontTx/>
              <a:buAutoNum type="arabicPeriod"/>
            </a:pPr>
            <a:r>
              <a:rPr lang="en-US"/>
              <a:t>Existing </a:t>
            </a:r>
            <a:r>
              <a:rPr lang="en-US" dirty="0"/>
              <a:t>image data for MIN6 islets or genomic analysis of sublines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EB8BB-4940-CA4B-9D29-28ADBBBE96DE}"/>
              </a:ext>
            </a:extLst>
          </p:cNvPr>
          <p:cNvSpPr txBox="1"/>
          <p:nvPr/>
        </p:nvSpPr>
        <p:spPr>
          <a:xfrm>
            <a:off x="7509753" y="4420663"/>
            <a:ext cx="3980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RC-30 confocal chamber, T-junction, 2 Hamilton pumps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A16F1-F19F-D34E-A923-B8857C0F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7" y="2427122"/>
            <a:ext cx="6462559" cy="361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6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205</Words>
  <Application>Microsoft Macintosh PowerPoint</Application>
  <PresentationFormat>Widescreen</PresentationFormat>
  <Paragraphs>36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70</cp:revision>
  <dcterms:created xsi:type="dcterms:W3CDTF">2021-01-17T00:10:17Z</dcterms:created>
  <dcterms:modified xsi:type="dcterms:W3CDTF">2021-01-28T18:22:29Z</dcterms:modified>
</cp:coreProperties>
</file>